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0C4F3C-F5A8-5307-0A41-D9C5A6BC13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835D103-0EA3-8440-AB17-4BB02FE48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BFE3693-0332-2AAB-C2A7-7BD2A0A92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06BA9A9-8A97-30A5-80B9-C1512A558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BA5A80-5447-63A4-F7CF-01B6701B9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66675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0559E7-C5C2-9163-C3D1-5B08F12F4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EE21A7D-21B1-D30F-B5F2-14F32A5CA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5079A99-1EA9-EBD2-2959-B1C539758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AAB55B3-A7A4-F904-36A7-C695953B8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FB03FB2-06B7-ADD7-0BC8-B4569D0E0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1154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03D31D3-3058-58B5-DBDF-EBFD0C92D5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A0E331B-683C-EECA-7A03-6A4B02E10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B71C5BD-48E1-43C4-2A65-F5AF7E60B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5EA7CBB-F337-6191-86E1-5EDB8BE7E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A05E503-3624-2D97-855B-9C75C0D8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5167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C20AEE-A779-4892-F117-D6ADF015B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3C386B7-FC26-9771-F38E-DD29AE63A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DDAC89-4F03-9210-666B-900757A7C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83E17A6-E675-E042-354F-BD877BE3C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801CE95-D9A8-6E11-063B-28E002B6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91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F444B6-504F-6864-13AA-49C3F564D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162D6C6-2963-ABC8-155E-0BFCF2A76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0009C76-4AC5-DBEB-7C73-B215614CC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AEA9078-3801-83D4-0E88-8864A762A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CD32302-6846-C4B5-D4A3-9D8F8F7A8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8889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BE75DE-3705-2A77-5C76-F7B26A9BA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BD54173-4164-92F2-7D29-9321C48AE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EB5AA3B-C1AD-ED73-E883-55E975E0D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D55F259-B95F-A1B2-265F-E908D125E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1EFB24A-83E6-FFAF-A5FE-EBF5F375F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4C13CA5-08EA-8095-F8A8-FB13BB92E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9213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B3A7A4-F88C-275E-4C28-E4FFE707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C1A4DEB-CCF1-41A7-C568-A5615F514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4A35004-6EE8-B1F0-5058-AB78E7E849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16D38F0-D35E-102E-C93D-9871ED63E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F15C287-08FF-55EC-3058-96644A5D1E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C5744C-D698-E3EA-0A6C-8300E1722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25017C8-7753-D1E6-19C9-6D29F498B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DF009D2-FE34-8D49-8AF9-9104143EA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7639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F696C8-1F45-9DD6-2CB9-97F6671C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DD0B32C-BA66-4383-EB5E-1E06C443E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3A6B3F2-1BA5-80F2-239F-887D7393D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C07561F-C389-318E-4E17-2E96E24E9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7801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E683C42-4789-1ECB-90F0-3F12B6574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CB5DC705-C7CE-CAB7-3694-1C28F39F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C4E1087-263F-5F75-A242-C0A74CE67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61881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144EF7-13D0-4F2D-D550-2484DE4F9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08596ED-C0F8-5E00-D98E-2E67ABF2E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6DFBC64-B56B-ACAB-A625-433992C6B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01DCA94-DEC5-A220-21A2-C6056E004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DB1812B-9011-DC67-EAED-4767C11D5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B8EDDF4-BD94-66AE-A020-1B0B04BD9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2405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F9643B-320B-B125-6010-89B34F422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2AEFC35-290A-8B16-BDD5-30A8C12EEC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D957F32-C791-8479-B829-D9E8C6476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1F62F46-84D6-5755-3227-FEDD6B71C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3E8C316-B73C-23C5-E952-F2DA0FE8E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F07210B-E509-374D-1A9D-A9A32A988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9208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709EB25-72A0-9DE6-9102-18C22A1D8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637650D-6E34-8D71-BA1C-CF6332B61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4CAC767-66D8-EB9B-BAFF-77B7CF221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D276F1-CB71-4691-A790-07EA1C021F25}" type="datetimeFigureOut">
              <a:rPr lang="nl-NL" smtClean="0"/>
              <a:t>21-10-2025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7934ABA-3654-6071-4565-76A72398FD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2135EFA-5A6B-7CCF-E9EF-024E784176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23650E-DB51-47BE-A32A-DD6103172F6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8120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>
            <a:extLst>
              <a:ext uri="{FF2B5EF4-FFF2-40B4-BE49-F238E27FC236}">
                <a16:creationId xmlns:a16="http://schemas.microsoft.com/office/drawing/2014/main" id="{37ECD48E-1FA5-DA15-B816-D24970CB52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557223"/>
          </a:xfrm>
        </p:spPr>
        <p:txBody>
          <a:bodyPr>
            <a:normAutofit/>
          </a:bodyPr>
          <a:lstStyle/>
          <a:p>
            <a:pPr algn="ctr" fontAlgn="b"/>
            <a:r>
              <a:rPr lang="nl-NL" b="1" i="0" dirty="0">
                <a:solidFill>
                  <a:srgbClr val="FFFFFF"/>
                </a:solidFill>
                <a:effectLst/>
                <a:latin typeface="Didot"/>
              </a:rPr>
              <a:t>Oranje</a:t>
            </a:r>
            <a:endParaRPr lang="nl-NL" b="1" dirty="0">
              <a:solidFill>
                <a:srgbClr val="FFFFFF"/>
              </a:solidFill>
              <a:latin typeface="Didot"/>
            </a:endParaRPr>
          </a:p>
          <a:p>
            <a:pPr algn="ctr" fontAlgn="b"/>
            <a:endParaRPr lang="nl-NL" b="1" dirty="0">
              <a:solidFill>
                <a:srgbClr val="FFFFFF"/>
              </a:solidFill>
              <a:latin typeface="Didot"/>
            </a:endParaRPr>
          </a:p>
          <a:p>
            <a:pPr algn="ctr" fontAlgn="b"/>
            <a:r>
              <a:rPr lang="nl-NL" dirty="0"/>
              <a:t>Willem-Alexander, Prins van </a:t>
            </a:r>
          </a:p>
          <a:p>
            <a:r>
              <a:rPr lang="nl-NL" dirty="0"/>
              <a:t>Oranje</a:t>
            </a:r>
          </a:p>
          <a:p>
            <a:r>
              <a:rPr lang="nl-NL" dirty="0"/>
              <a:t>* 13 juni 1974 - † 3 oktober 2025</a:t>
            </a:r>
          </a:p>
        </p:txBody>
      </p:sp>
      <p:pic>
        <p:nvPicPr>
          <p:cNvPr id="5" name="Afbeelding 4" descr="Afbeelding met kleding, persoon, muur, militair uniform&#10;&#10;Door AI gegenereerde inhoud is mogelijk onjuist.">
            <a:extLst>
              <a:ext uri="{FF2B5EF4-FFF2-40B4-BE49-F238E27FC236}">
                <a16:creationId xmlns:a16="http://schemas.microsoft.com/office/drawing/2014/main" id="{4D3DE99B-E1BD-25A4-8E0D-87A65D56E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453" y="630656"/>
            <a:ext cx="4852678" cy="318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688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06952-C013-49A8-DA0F-DD562D95C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 descr="Afbeelding met persoon, kleding, hemel, Menselijk gezicht&#10;&#10;Door AI gegenereerde inhoud is mogelijk onjuist.">
            <a:extLst>
              <a:ext uri="{FF2B5EF4-FFF2-40B4-BE49-F238E27FC236}">
                <a16:creationId xmlns:a16="http://schemas.microsoft.com/office/drawing/2014/main" id="{81CA7D81-BC06-3E72-EC13-022EF28FE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84" y="1592712"/>
            <a:ext cx="4129678" cy="4351338"/>
          </a:xfrm>
        </p:spPr>
      </p:pic>
      <p:pic>
        <p:nvPicPr>
          <p:cNvPr id="7" name="Afbeelding 6" descr="Afbeelding met persoon, Menselijk gezicht, glimlach, portret&#10;&#10;Door AI gegenereerde inhoud is mogelijk onjuist.">
            <a:extLst>
              <a:ext uri="{FF2B5EF4-FFF2-40B4-BE49-F238E27FC236}">
                <a16:creationId xmlns:a16="http://schemas.microsoft.com/office/drawing/2014/main" id="{7ECFC27A-A1D1-5F72-00F9-E9196D72A4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951" y="1238685"/>
            <a:ext cx="3670770" cy="505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338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127490-9A12-4120-8691-CFFB85F01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 descr="Afbeelding met persoon, Menselijk gezicht, kleding, glimlach&#10;&#10;Door AI gegenereerde inhoud is mogelijk onjuist.">
            <a:extLst>
              <a:ext uri="{FF2B5EF4-FFF2-40B4-BE49-F238E27FC236}">
                <a16:creationId xmlns:a16="http://schemas.microsoft.com/office/drawing/2014/main" id="{766F39A2-5619-02A5-0F33-4325397667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69" y="1690688"/>
            <a:ext cx="3199428" cy="4351338"/>
          </a:xfrm>
        </p:spPr>
      </p:pic>
      <p:pic>
        <p:nvPicPr>
          <p:cNvPr id="7" name="Afbeelding 6" descr="Afbeelding met persoon, boom, buitenshuis, Menselijk gezicht&#10;&#10;Door AI gegenereerde inhoud is mogelijk onjuist.">
            <a:extLst>
              <a:ext uri="{FF2B5EF4-FFF2-40B4-BE49-F238E27FC236}">
                <a16:creationId xmlns:a16="http://schemas.microsoft.com/office/drawing/2014/main" id="{2FDF7881-2FBE-ED0F-21CA-1594739E0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455" y="1886594"/>
            <a:ext cx="3339923" cy="3959525"/>
          </a:xfrm>
          <a:prstGeom prst="rect">
            <a:avLst/>
          </a:prstGeom>
        </p:spPr>
      </p:pic>
      <p:pic>
        <p:nvPicPr>
          <p:cNvPr id="11" name="Afbeelding 10" descr="Afbeelding met persoon, Menselijk gezicht, overdekt, kind&#10;&#10;Door AI gegenereerde inhoud is mogelijk onjuist.">
            <a:extLst>
              <a:ext uri="{FF2B5EF4-FFF2-40B4-BE49-F238E27FC236}">
                <a16:creationId xmlns:a16="http://schemas.microsoft.com/office/drawing/2014/main" id="{367FFC00-AA43-C829-CCAC-20E13FFBD6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405" y="1944479"/>
            <a:ext cx="2954840" cy="409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938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DDC744-5648-2B3B-EBDA-9074C631F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9" name="Tijdelijke aanduiding voor inhoud 8" descr="Afbeelding met Menselijk gezicht, jongen, muur, overdekt&#10;&#10;Door AI gegenereerde inhoud is mogelijk onjuist.">
            <a:extLst>
              <a:ext uri="{FF2B5EF4-FFF2-40B4-BE49-F238E27FC236}">
                <a16:creationId xmlns:a16="http://schemas.microsoft.com/office/drawing/2014/main" id="{C902E355-253F-DCD7-2BC3-A9328334BE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63" y="1690688"/>
            <a:ext cx="6468813" cy="4351338"/>
          </a:xfrm>
        </p:spPr>
      </p:pic>
      <p:pic>
        <p:nvPicPr>
          <p:cNvPr id="11" name="Afbeelding 10" descr="Afbeelding met persoon, buitenshuis, peuter, kleding&#10;&#10;Door AI gegenereerde inhoud is mogelijk onjuist.">
            <a:extLst>
              <a:ext uri="{FF2B5EF4-FFF2-40B4-BE49-F238E27FC236}">
                <a16:creationId xmlns:a16="http://schemas.microsoft.com/office/drawing/2014/main" id="{B27C2392-8121-CA88-B454-171AEC14CB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737" y="2461658"/>
            <a:ext cx="4328923" cy="288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649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38A5C0-C8ED-EF30-0928-529F0F865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 descr="Afbeelding met persoon, boom, buitenshuis, Menselijk gezicht&#10;&#10;Door AI gegenereerde inhoud is mogelijk onjuist.">
            <a:extLst>
              <a:ext uri="{FF2B5EF4-FFF2-40B4-BE49-F238E27FC236}">
                <a16:creationId xmlns:a16="http://schemas.microsoft.com/office/drawing/2014/main" id="{8F2C01EF-B09A-5612-3B53-B73585DA02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392" y="833299"/>
            <a:ext cx="4773944" cy="5659576"/>
          </a:xfrm>
        </p:spPr>
      </p:pic>
    </p:spTree>
    <p:extLst>
      <p:ext uri="{BB962C8B-B14F-4D97-AF65-F5344CB8AC3E}">
        <p14:creationId xmlns:p14="http://schemas.microsoft.com/office/powerpoint/2010/main" val="278424063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15</Words>
  <Application>Microsoft Office PowerPoint</Application>
  <PresentationFormat>Breedbeeld</PresentationFormat>
  <Paragraphs>5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Didot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Gebruiker</dc:creator>
  <cp:lastModifiedBy>Gebruiker</cp:lastModifiedBy>
  <cp:revision>3</cp:revision>
  <dcterms:created xsi:type="dcterms:W3CDTF">2025-10-20T18:28:52Z</dcterms:created>
  <dcterms:modified xsi:type="dcterms:W3CDTF">2025-10-21T15:37:32Z</dcterms:modified>
</cp:coreProperties>
</file>

<file path=docProps/thumbnail.jpeg>
</file>